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4176" userDrawn="1">
          <p15:clr>
            <a:srgbClr val="F26B43"/>
          </p15:clr>
        </p15:guide>
        <p15:guide id="4" orient="horz" pos="6096" userDrawn="1">
          <p15:clr>
            <a:srgbClr val="F26B43"/>
          </p15:clr>
        </p15:guide>
        <p15:guide id="5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1"/>
    <p:restoredTop sz="92355"/>
  </p:normalViewPr>
  <p:slideViewPr>
    <p:cSldViewPr snapToGrid="0" showGuides="1">
      <p:cViewPr>
        <p:scale>
          <a:sx n="59" d="100"/>
          <a:sy n="59" d="100"/>
        </p:scale>
        <p:origin x="2208" y="768"/>
      </p:cViewPr>
      <p:guideLst>
        <p:guide orient="horz" pos="168"/>
        <p:guide pos="144"/>
        <p:guide pos="4176"/>
        <p:guide orient="horz" pos="6096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D360F-BCD7-FC4B-B7BB-950CBD97DE11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49E86-476F-474E-ABD1-AB0B5CF1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/>
              <a:t>الان از </a:t>
            </a:r>
            <a:r>
              <a:rPr lang="fa-IR" dirty="0" err="1"/>
              <a:t>پترن</a:t>
            </a:r>
            <a:r>
              <a:rPr lang="fa-IR" dirty="0"/>
              <a:t> </a:t>
            </a:r>
            <a:r>
              <a:rPr lang="en-US" dirty="0"/>
              <a:t>multiple inputs </a:t>
            </a:r>
            <a:r>
              <a:rPr lang="fa-IR" dirty="0"/>
              <a:t> استفاده کرده؟ اگر آره چرا توی </a:t>
            </a:r>
            <a:r>
              <a:rPr lang="fa-IR" dirty="0" err="1"/>
              <a:t>درایورش</a:t>
            </a:r>
            <a:r>
              <a:rPr lang="fa-IR" dirty="0"/>
              <a:t> مثلا ۲ تا </a:t>
            </a:r>
            <a:r>
              <a:rPr lang="en-US" dirty="0"/>
              <a:t>input path </a:t>
            </a:r>
            <a:r>
              <a:rPr lang="fa-IR" dirty="0"/>
              <a:t> نداده بهش؟ اگر نه، چه جوری از دو تا فایل خونده؟ به نظر میاد که یک </a:t>
            </a:r>
            <a:r>
              <a:rPr lang="en-US" dirty="0"/>
              <a:t>mapper</a:t>
            </a:r>
            <a:r>
              <a:rPr lang="fa-IR" dirty="0"/>
              <a:t> هم داریم!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49E86-476F-474E-ABD1-AB0B5CF10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8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9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1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3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8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2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B9AA5-B550-0E45-B3D0-041223E0257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275E-3F1D-5643-B6EB-C760EC18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7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A1EC0A-EDD2-C83D-9462-BF95B0F86074}"/>
              </a:ext>
            </a:extLst>
          </p:cNvPr>
          <p:cNvSpPr txBox="1"/>
          <p:nvPr/>
        </p:nvSpPr>
        <p:spPr>
          <a:xfrm>
            <a:off x="228600" y="449297"/>
            <a:ext cx="6400800" cy="869468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900" dirty="0"/>
              <a:t>/*SET PACKAGES*/</a:t>
            </a:r>
          </a:p>
          <a:p>
            <a:r>
              <a:rPr lang="en-US" sz="900" dirty="0"/>
              <a:t>/* IMPORT LIBRARIES*/</a:t>
            </a:r>
          </a:p>
          <a:p>
            <a:endParaRPr lang="en-US" sz="1000" b="1" dirty="0"/>
          </a:p>
          <a:p>
            <a:r>
              <a:rPr lang="en-US" sz="1000" b="1" dirty="0"/>
              <a:t>/*Driver Class*/</a:t>
            </a:r>
          </a:p>
          <a:p>
            <a:endParaRPr lang="en-US" sz="900" dirty="0"/>
          </a:p>
          <a:p>
            <a:r>
              <a:rPr lang="en-US" sz="900" i="1" dirty="0"/>
              <a:t>/* MapReduce program*/</a:t>
            </a:r>
          </a:p>
          <a:p>
            <a:endParaRPr lang="en-US" sz="900" dirty="0"/>
          </a:p>
          <a:p>
            <a:r>
              <a:rPr lang="en-US" sz="900" dirty="0"/>
              <a:t>Public class </a:t>
            </a:r>
            <a:r>
              <a:rPr lang="en-US" sz="900" dirty="0">
                <a:solidFill>
                  <a:srgbClr val="FF0000"/>
                </a:solidFill>
              </a:rPr>
              <a:t>#</a:t>
            </a:r>
            <a:r>
              <a:rPr lang="en-US" sz="900" dirty="0" err="1">
                <a:solidFill>
                  <a:srgbClr val="FF0000"/>
                </a:solidFill>
              </a:rPr>
              <a:t>name_of_driver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/>
              <a:t>extends </a:t>
            </a:r>
            <a:r>
              <a:rPr lang="en-US" sz="900" dirty="0">
                <a:solidFill>
                  <a:srgbClr val="FF0000"/>
                </a:solidFill>
              </a:rPr>
              <a:t>Configured </a:t>
            </a:r>
            <a:r>
              <a:rPr lang="en-US" sz="900" dirty="0"/>
              <a:t>implements </a:t>
            </a:r>
            <a:r>
              <a:rPr lang="en-US" sz="900" dirty="0">
                <a:solidFill>
                  <a:srgbClr val="FF0000"/>
                </a:solidFill>
              </a:rPr>
              <a:t>Tool</a:t>
            </a:r>
            <a:r>
              <a:rPr lang="en-US" sz="900" dirty="0"/>
              <a:t>{</a:t>
            </a:r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    @Override</a:t>
            </a:r>
          </a:p>
          <a:p>
            <a:r>
              <a:rPr lang="en-US" sz="900" dirty="0"/>
              <a:t>     public int </a:t>
            </a:r>
            <a:r>
              <a:rPr lang="en-US" sz="900" dirty="0">
                <a:solidFill>
                  <a:srgbClr val="FF0000"/>
                </a:solidFill>
              </a:rPr>
              <a:t>run</a:t>
            </a:r>
            <a:r>
              <a:rPr lang="en-US" sz="900" dirty="0"/>
              <a:t>(String[] args) throws Exception {</a:t>
            </a:r>
          </a:p>
          <a:p>
            <a:endParaRPr lang="en-US" sz="900" dirty="0"/>
          </a:p>
          <a:p>
            <a:r>
              <a:rPr lang="en-US" sz="900" dirty="0"/>
              <a:t>        Path </a:t>
            </a:r>
            <a:r>
              <a:rPr lang="en-US" sz="900" dirty="0" err="1"/>
              <a:t>inputPath</a:t>
            </a:r>
            <a:r>
              <a:rPr lang="en-US" sz="900" dirty="0"/>
              <a:t>;</a:t>
            </a:r>
          </a:p>
          <a:p>
            <a:r>
              <a:rPr lang="en-US" sz="900" dirty="0"/>
              <a:t>        Path </a:t>
            </a:r>
            <a:r>
              <a:rPr lang="en-US" sz="900" dirty="0" err="1"/>
              <a:t>outputDir</a:t>
            </a:r>
            <a:r>
              <a:rPr lang="en-US" sz="900" dirty="0"/>
              <a:t>;</a:t>
            </a:r>
          </a:p>
          <a:p>
            <a:r>
              <a:rPr lang="en-US" sz="900" dirty="0"/>
              <a:t>        int </a:t>
            </a:r>
            <a:r>
              <a:rPr lang="en-US" sz="900" dirty="0">
                <a:solidFill>
                  <a:srgbClr val="00B050"/>
                </a:solidFill>
              </a:rPr>
              <a:t>n. </a:t>
            </a:r>
            <a:r>
              <a:rPr lang="en-US" sz="900" dirty="0" err="1">
                <a:solidFill>
                  <a:srgbClr val="00B050"/>
                </a:solidFill>
              </a:rPr>
              <a:t>umberOfReducers</a:t>
            </a:r>
            <a:r>
              <a:rPr lang="en-US" sz="900" dirty="0"/>
              <a:t>; </a:t>
            </a:r>
          </a:p>
          <a:p>
            <a:r>
              <a:rPr lang="en-US" sz="900" dirty="0"/>
              <a:t>	   int </a:t>
            </a:r>
            <a:r>
              <a:rPr lang="en-US" sz="900" dirty="0" err="1"/>
              <a:t>exitCode</a:t>
            </a:r>
            <a:r>
              <a:rPr lang="en-US" sz="900" dirty="0"/>
              <a:t>; </a:t>
            </a:r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dirty="0">
                <a:solidFill>
                  <a:srgbClr val="00B050"/>
                </a:solidFill>
              </a:rPr>
              <a:t>         </a:t>
            </a:r>
            <a:r>
              <a:rPr lang="en-US" sz="900" dirty="0" err="1">
                <a:solidFill>
                  <a:srgbClr val="00B050"/>
                </a:solidFill>
              </a:rPr>
              <a:t>numberOfReducers</a:t>
            </a:r>
            <a:r>
              <a:rPr lang="en-US" sz="900" dirty="0"/>
              <a:t> = </a:t>
            </a:r>
            <a:r>
              <a:rPr lang="en-US" sz="900" dirty="0" err="1"/>
              <a:t>Integer.parseInt</a:t>
            </a:r>
            <a:r>
              <a:rPr lang="en-US" sz="900" dirty="0"/>
              <a:t>(args[0]);</a:t>
            </a:r>
          </a:p>
          <a:p>
            <a:r>
              <a:rPr lang="en-US" sz="900" dirty="0">
                <a:solidFill>
                  <a:srgbClr val="00B050"/>
                </a:solidFill>
              </a:rPr>
              <a:t>         </a:t>
            </a:r>
            <a:r>
              <a:rPr lang="en-US" sz="900" dirty="0" err="1"/>
              <a:t>inputPath</a:t>
            </a:r>
            <a:r>
              <a:rPr lang="en-US" sz="900" dirty="0"/>
              <a:t> = new Path(args[1]);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outputDir</a:t>
            </a:r>
            <a:r>
              <a:rPr lang="en-US" sz="900" dirty="0"/>
              <a:t> = new Path(args[2]);</a:t>
            </a:r>
          </a:p>
          <a:p>
            <a:endParaRPr lang="en-US" sz="900" dirty="0"/>
          </a:p>
          <a:p>
            <a:r>
              <a:rPr lang="en-US" sz="900" dirty="0"/>
              <a:t>//job</a:t>
            </a:r>
          </a:p>
          <a:p>
            <a:r>
              <a:rPr lang="en-US" sz="900" dirty="0"/>
              <a:t>        Configuration conf = </a:t>
            </a:r>
            <a:r>
              <a:rPr lang="en-US" sz="900" dirty="0" err="1"/>
              <a:t>this.getConf</a:t>
            </a:r>
            <a:r>
              <a:rPr lang="en-US" sz="900" dirty="0"/>
              <a:t>();</a:t>
            </a:r>
          </a:p>
          <a:p>
            <a:r>
              <a:rPr lang="en-US" sz="900" dirty="0"/>
              <a:t>         Job job = </a:t>
            </a:r>
            <a:r>
              <a:rPr lang="en-US" sz="900" dirty="0" err="1"/>
              <a:t>Job.getInstance</a:t>
            </a:r>
            <a:r>
              <a:rPr lang="en-US" sz="900" dirty="0"/>
              <a:t>(conf); </a:t>
            </a:r>
          </a:p>
          <a:p>
            <a:r>
              <a:rPr lang="en-US" sz="900" dirty="0"/>
              <a:t>         </a:t>
            </a:r>
            <a:r>
              <a:rPr lang="en-US" sz="900" dirty="0" err="1"/>
              <a:t>job.setJobName</a:t>
            </a:r>
            <a:r>
              <a:rPr lang="en-US" sz="900" dirty="0"/>
              <a:t>(”JOBNAME");</a:t>
            </a:r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//path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FileInputFormat.addInputPath</a:t>
            </a:r>
            <a:r>
              <a:rPr lang="en-US" sz="900" dirty="0"/>
              <a:t>(job, </a:t>
            </a:r>
            <a:r>
              <a:rPr lang="en-US" sz="900" dirty="0" err="1"/>
              <a:t>inputPath</a:t>
            </a:r>
            <a:r>
              <a:rPr lang="en-US" sz="900" dirty="0"/>
              <a:t>);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FileOutputFormat.setOutputPath</a:t>
            </a:r>
            <a:r>
              <a:rPr lang="en-US" sz="900" dirty="0"/>
              <a:t>(job, </a:t>
            </a:r>
            <a:r>
              <a:rPr lang="en-US" sz="900" dirty="0" err="1"/>
              <a:t>outputDir</a:t>
            </a:r>
            <a:r>
              <a:rPr lang="en-US" sz="900" dirty="0"/>
              <a:t>);</a:t>
            </a:r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//Format</a:t>
            </a:r>
          </a:p>
          <a:p>
            <a:r>
              <a:rPr lang="en-US" sz="900" dirty="0"/>
              <a:t>         </a:t>
            </a:r>
            <a:r>
              <a:rPr lang="en-US" sz="900" dirty="0" err="1"/>
              <a:t>job.setInputFormatClass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FF0000"/>
                </a:solidFill>
              </a:rPr>
              <a:t>TextInputFormat</a:t>
            </a:r>
            <a:r>
              <a:rPr lang="en-US" sz="900" dirty="0" err="1"/>
              <a:t>.class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</a:t>
            </a:r>
            <a:r>
              <a:rPr lang="en-US" sz="900" dirty="0" err="1"/>
              <a:t>job.setOutputFormatClass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FF0000"/>
                </a:solidFill>
              </a:rPr>
              <a:t>TextOutputFormat</a:t>
            </a:r>
            <a:r>
              <a:rPr lang="en-US" sz="900" dirty="0" err="1"/>
              <a:t>.class</a:t>
            </a:r>
            <a:r>
              <a:rPr lang="en-US" sz="900" dirty="0"/>
              <a:t>);</a:t>
            </a:r>
          </a:p>
          <a:p>
            <a:endParaRPr lang="en-US" sz="900" dirty="0"/>
          </a:p>
          <a:p>
            <a:r>
              <a:rPr lang="en-US" sz="900" dirty="0"/>
              <a:t>//Class of Driver for this job</a:t>
            </a:r>
          </a:p>
          <a:p>
            <a:r>
              <a:rPr lang="en-US" sz="900" dirty="0"/>
              <a:t>         </a:t>
            </a:r>
            <a:r>
              <a:rPr lang="en-US" sz="900" dirty="0" err="1"/>
              <a:t>job.setJarByClass</a:t>
            </a:r>
            <a:r>
              <a:rPr lang="en-US" sz="900" dirty="0">
                <a:solidFill>
                  <a:srgbClr val="FF0000"/>
                </a:solidFill>
              </a:rPr>
              <a:t>(#</a:t>
            </a:r>
            <a:r>
              <a:rPr lang="en-US" sz="900" dirty="0" err="1">
                <a:solidFill>
                  <a:srgbClr val="FF0000"/>
                </a:solidFill>
              </a:rPr>
              <a:t>name_of_driver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/>
              <a:t>.class);</a:t>
            </a:r>
          </a:p>
          <a:p>
            <a:endParaRPr lang="en-US" sz="900" dirty="0"/>
          </a:p>
          <a:p>
            <a:r>
              <a:rPr lang="en-US" sz="900" dirty="0"/>
              <a:t>//Mapper Class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job.setMapperClass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FF0000"/>
                </a:solidFill>
              </a:rPr>
              <a:t>MapperClassName</a:t>
            </a:r>
            <a:r>
              <a:rPr lang="en-US" sz="900" dirty="0" err="1"/>
              <a:t>.class</a:t>
            </a:r>
            <a:r>
              <a:rPr lang="en-US" sz="900" dirty="0"/>
              <a:t>);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job.setMapOutputKeyClass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FF0000"/>
                </a:solidFill>
              </a:rPr>
              <a:t>OutputKeyType</a:t>
            </a:r>
            <a:r>
              <a:rPr lang="en-US" sz="900" dirty="0" err="1"/>
              <a:t>.class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</a:t>
            </a:r>
            <a:r>
              <a:rPr lang="en-US" sz="900" dirty="0" err="1"/>
              <a:t>job.setMapOutputValueClass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FF0000"/>
                </a:solidFill>
              </a:rPr>
              <a:t>OutputValueType</a:t>
            </a:r>
            <a:r>
              <a:rPr lang="en-US" sz="900" dirty="0" err="1"/>
              <a:t>.class</a:t>
            </a:r>
            <a:r>
              <a:rPr lang="en-US" sz="900" dirty="0"/>
              <a:t>);</a:t>
            </a:r>
          </a:p>
          <a:p>
            <a:endParaRPr lang="en-US" sz="900" dirty="0"/>
          </a:p>
          <a:p>
            <a:r>
              <a:rPr lang="en-US" sz="900" dirty="0"/>
              <a:t>//Reducer Class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job.setReducerClass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FF0000"/>
                </a:solidFill>
              </a:rPr>
              <a:t>ReducerClassName</a:t>
            </a:r>
            <a:r>
              <a:rPr lang="en-US" sz="900" dirty="0" err="1"/>
              <a:t>.class</a:t>
            </a:r>
            <a:r>
              <a:rPr lang="en-US" sz="900" dirty="0"/>
              <a:t>);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job.setOutputKeyClass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FF0000"/>
                </a:solidFill>
              </a:rPr>
              <a:t>OutputKeyType</a:t>
            </a:r>
            <a:r>
              <a:rPr lang="en-US" sz="900" dirty="0" err="1"/>
              <a:t>.class</a:t>
            </a:r>
            <a:r>
              <a:rPr lang="en-US" sz="900" dirty="0"/>
              <a:t>);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job.setOutputValueClass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FF0000"/>
                </a:solidFill>
              </a:rPr>
              <a:t>OutputValueType</a:t>
            </a:r>
            <a:r>
              <a:rPr lang="en-US" sz="900" dirty="0" err="1"/>
              <a:t>.class</a:t>
            </a:r>
            <a:r>
              <a:rPr lang="en-US" sz="900" dirty="0"/>
              <a:t>);</a:t>
            </a:r>
          </a:p>
          <a:p>
            <a:endParaRPr lang="en-US" sz="900" dirty="0"/>
          </a:p>
          <a:p>
            <a:r>
              <a:rPr lang="en-US" sz="900" dirty="0"/>
              <a:t>         </a:t>
            </a:r>
            <a:r>
              <a:rPr lang="en-US" sz="900" dirty="0" err="1"/>
              <a:t>job.setNumReduceTasks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00B050"/>
                </a:solidFill>
              </a:rPr>
              <a:t>numberOfReducers</a:t>
            </a:r>
            <a:r>
              <a:rPr lang="en-US" sz="900" dirty="0"/>
              <a:t>);</a:t>
            </a:r>
          </a:p>
          <a:p>
            <a:endParaRPr lang="en-US" sz="900" dirty="0"/>
          </a:p>
          <a:p>
            <a:r>
              <a:rPr lang="en-US" sz="900" dirty="0"/>
              <a:t>//Combiner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Job.setCombinerClass</a:t>
            </a:r>
            <a:r>
              <a:rPr lang="en-US" sz="900" dirty="0"/>
              <a:t>(</a:t>
            </a:r>
            <a:r>
              <a:rPr lang="en-US" sz="900" dirty="0" err="1">
                <a:solidFill>
                  <a:srgbClr val="FF0000"/>
                </a:solidFill>
              </a:rPr>
              <a:t>CombinerName</a:t>
            </a:r>
            <a:r>
              <a:rPr lang="en-US" sz="900" dirty="0" err="1"/>
              <a:t>.class</a:t>
            </a:r>
            <a:r>
              <a:rPr lang="en-US" sz="900" dirty="0"/>
              <a:t>);</a:t>
            </a:r>
          </a:p>
          <a:p>
            <a:endParaRPr lang="en-US" sz="900" dirty="0"/>
          </a:p>
          <a:p>
            <a:r>
              <a:rPr lang="en-US" sz="900" dirty="0"/>
              <a:t>//Execute the job</a:t>
            </a:r>
          </a:p>
          <a:p>
            <a:r>
              <a:rPr lang="en-US" sz="900" dirty="0"/>
              <a:t>        if (</a:t>
            </a:r>
            <a:r>
              <a:rPr lang="en-US" sz="900" dirty="0" err="1"/>
              <a:t>job.waitForCompletion</a:t>
            </a:r>
            <a:r>
              <a:rPr lang="en-US" sz="900" dirty="0"/>
              <a:t>(true)==true)</a:t>
            </a:r>
          </a:p>
          <a:p>
            <a:r>
              <a:rPr lang="en-US" sz="900" dirty="0"/>
              <a:t>    	</a:t>
            </a:r>
            <a:r>
              <a:rPr lang="en-US" sz="900" dirty="0" err="1"/>
              <a:t>exitCode</a:t>
            </a:r>
            <a:r>
              <a:rPr lang="en-US" sz="900" dirty="0"/>
              <a:t>=0;</a:t>
            </a:r>
          </a:p>
          <a:p>
            <a:r>
              <a:rPr lang="en-US" sz="900" dirty="0"/>
              <a:t>         else</a:t>
            </a:r>
          </a:p>
          <a:p>
            <a:r>
              <a:rPr lang="en-US" sz="900" dirty="0"/>
              <a:t>    	</a:t>
            </a:r>
            <a:r>
              <a:rPr lang="en-US" sz="900" dirty="0" err="1"/>
              <a:t>exitCode</a:t>
            </a:r>
            <a:r>
              <a:rPr lang="en-US" sz="900" dirty="0"/>
              <a:t>=1;</a:t>
            </a:r>
          </a:p>
          <a:p>
            <a:r>
              <a:rPr lang="en-US" sz="900" dirty="0"/>
              <a:t>    	</a:t>
            </a:r>
          </a:p>
          <a:p>
            <a:r>
              <a:rPr lang="en-US" sz="900" dirty="0"/>
              <a:t>    return </a:t>
            </a:r>
            <a:r>
              <a:rPr lang="en-US" sz="900" dirty="0" err="1"/>
              <a:t>exitCode</a:t>
            </a:r>
            <a:r>
              <a:rPr lang="en-US" sz="900" dirty="0"/>
              <a:t>;</a:t>
            </a:r>
          </a:p>
          <a:p>
            <a:r>
              <a:rPr lang="en-US" sz="900" dirty="0"/>
              <a:t>} //end of the run method</a:t>
            </a:r>
          </a:p>
          <a:p>
            <a:r>
              <a:rPr lang="en-US" sz="900" dirty="0"/>
              <a:t>/*Main method of the Driver*/</a:t>
            </a:r>
          </a:p>
          <a:p>
            <a:endParaRPr lang="en-US" sz="900" dirty="0"/>
          </a:p>
          <a:p>
            <a:r>
              <a:rPr lang="en-US" sz="900" dirty="0"/>
              <a:t>public static void </a:t>
            </a:r>
            <a:r>
              <a:rPr lang="en-US" sz="900" dirty="0">
                <a:solidFill>
                  <a:srgbClr val="FF0000"/>
                </a:solidFill>
              </a:rPr>
              <a:t>main</a:t>
            </a:r>
            <a:r>
              <a:rPr lang="en-US" sz="900" dirty="0"/>
              <a:t>(String args[]) throws Exception {</a:t>
            </a:r>
          </a:p>
          <a:p>
            <a:r>
              <a:rPr lang="en-US" sz="900" dirty="0"/>
              <a:t>	    int res = </a:t>
            </a:r>
            <a:r>
              <a:rPr lang="en-US" sz="900" dirty="0" err="1"/>
              <a:t>ToolRunner.</a:t>
            </a:r>
            <a:r>
              <a:rPr lang="en-US" sz="900" b="1" dirty="0" err="1"/>
              <a:t>run</a:t>
            </a:r>
            <a:r>
              <a:rPr lang="en-US" sz="900" dirty="0"/>
              <a:t>(</a:t>
            </a:r>
            <a:r>
              <a:rPr lang="en-US" sz="900" b="1" dirty="0"/>
              <a:t>new</a:t>
            </a:r>
            <a:r>
              <a:rPr lang="en-US" sz="900" dirty="0"/>
              <a:t> Configuration(), </a:t>
            </a:r>
          </a:p>
          <a:p>
            <a:r>
              <a:rPr lang="en-US" sz="900" dirty="0"/>
              <a:t>			      new </a:t>
            </a:r>
            <a:r>
              <a:rPr lang="en-US" sz="900" dirty="0">
                <a:solidFill>
                  <a:srgbClr val="FF0000"/>
                </a:solidFill>
              </a:rPr>
              <a:t>#</a:t>
            </a:r>
            <a:r>
              <a:rPr lang="en-US" sz="900" dirty="0" err="1">
                <a:solidFill>
                  <a:srgbClr val="FF0000"/>
                </a:solidFill>
              </a:rPr>
              <a:t>name_of_driver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/>
              <a:t>(), args);</a:t>
            </a:r>
          </a:p>
          <a:p>
            <a:endParaRPr lang="en-US" sz="900" dirty="0"/>
          </a:p>
          <a:p>
            <a:r>
              <a:rPr lang="en-US" sz="900" dirty="0"/>
              <a:t>    </a:t>
            </a:r>
            <a:r>
              <a:rPr lang="en-US" sz="900" dirty="0" err="1"/>
              <a:t>System.exit</a:t>
            </a:r>
            <a:r>
              <a:rPr lang="en-US" sz="900" dirty="0"/>
              <a:t>(res);</a:t>
            </a:r>
          </a:p>
          <a:p>
            <a:r>
              <a:rPr lang="en-US" sz="900" dirty="0"/>
              <a:t>  } //end of main method</a:t>
            </a:r>
          </a:p>
          <a:p>
            <a:r>
              <a:rPr lang="en-US" sz="900" dirty="0"/>
              <a:t>}//end if public class </a:t>
            </a:r>
            <a:r>
              <a:rPr lang="en-US" sz="900" dirty="0">
                <a:solidFill>
                  <a:srgbClr val="FF0000"/>
                </a:solidFill>
              </a:rPr>
              <a:t>#</a:t>
            </a:r>
            <a:r>
              <a:rPr lang="en-US" sz="900" dirty="0" err="1">
                <a:solidFill>
                  <a:srgbClr val="FF0000"/>
                </a:solidFill>
              </a:rPr>
              <a:t>name_of_driver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2517B-EE56-2112-1040-7442714182D4}"/>
              </a:ext>
            </a:extLst>
          </p:cNvPr>
          <p:cNvSpPr txBox="1"/>
          <p:nvPr/>
        </p:nvSpPr>
        <p:spPr>
          <a:xfrm>
            <a:off x="228600" y="82034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D3FF3-FED2-2D54-FD5C-192993975DCC}"/>
              </a:ext>
            </a:extLst>
          </p:cNvPr>
          <p:cNvSpPr txBox="1"/>
          <p:nvPr/>
        </p:nvSpPr>
        <p:spPr>
          <a:xfrm>
            <a:off x="4759234" y="2473234"/>
            <a:ext cx="20987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Types:</a:t>
            </a:r>
          </a:p>
          <a:p>
            <a:r>
              <a:rPr lang="en-US" sz="1000" dirty="0"/>
              <a:t>Writable</a:t>
            </a:r>
          </a:p>
          <a:p>
            <a:r>
              <a:rPr lang="en-US" sz="1000" dirty="0" err="1"/>
              <a:t>WritableComparable</a:t>
            </a:r>
            <a:r>
              <a:rPr lang="en-US" sz="1000" dirty="0"/>
              <a:t> interface</a:t>
            </a:r>
          </a:p>
          <a:p>
            <a:r>
              <a:rPr lang="en-US" sz="1000" dirty="0"/>
              <a:t>Text</a:t>
            </a:r>
          </a:p>
          <a:p>
            <a:r>
              <a:rPr lang="en-US" sz="1000" dirty="0" err="1"/>
              <a:t>IntWritable</a:t>
            </a:r>
            <a:endParaRPr lang="en-US" sz="1000" dirty="0"/>
          </a:p>
          <a:p>
            <a:r>
              <a:rPr lang="en-US" sz="1000" dirty="0" err="1"/>
              <a:t>LongWritable</a:t>
            </a:r>
            <a:endParaRPr lang="en-US" sz="1000" dirty="0"/>
          </a:p>
          <a:p>
            <a:r>
              <a:rPr lang="en-US" sz="1000" dirty="0" err="1"/>
              <a:t>FloatWritable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 err="1"/>
              <a:t>InputFormat</a:t>
            </a:r>
            <a:r>
              <a:rPr lang="en-US" sz="1000" dirty="0"/>
              <a:t>:</a:t>
            </a:r>
          </a:p>
          <a:p>
            <a:r>
              <a:rPr lang="en-US" sz="1000" dirty="0" err="1"/>
              <a:t>TextInputFormat</a:t>
            </a:r>
            <a:endParaRPr lang="en-US" sz="1000" dirty="0"/>
          </a:p>
          <a:p>
            <a:r>
              <a:rPr lang="en-US" sz="1000" dirty="0" err="1"/>
              <a:t>KeyValueTextInputFormat</a:t>
            </a:r>
            <a:endParaRPr lang="en-US" sz="1000" dirty="0"/>
          </a:p>
          <a:p>
            <a:r>
              <a:rPr lang="en-US" sz="1000" dirty="0" err="1"/>
              <a:t>SequenceFileInputFormat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 err="1"/>
              <a:t>OutputFormat</a:t>
            </a:r>
            <a:endParaRPr lang="en-US" sz="1000" dirty="0"/>
          </a:p>
          <a:p>
            <a:r>
              <a:rPr lang="en-US" sz="1000" dirty="0" err="1"/>
              <a:t>TextOutputFormat</a:t>
            </a:r>
            <a:endParaRPr lang="en-US" sz="1000" dirty="0"/>
          </a:p>
          <a:p>
            <a:r>
              <a:rPr lang="en-US" sz="1000" dirty="0" err="1"/>
              <a:t>SequenceFileOutputFormat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0097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8F942-E702-51B8-D6AF-11BA475D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40780"/>
            <a:ext cx="1270416" cy="32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95F15-704A-C24A-D343-BF4C9A05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42" y="506062"/>
            <a:ext cx="2945025" cy="1262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70BC3-435E-3DF0-EE53-15C8FFC8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223" y="266700"/>
            <a:ext cx="2784935" cy="1647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84E24-C790-D4D6-8ACB-66AB6A78D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42" y="1971447"/>
            <a:ext cx="3702869" cy="7363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7A20D-C658-0C1B-6385-E78345319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892" y="2488367"/>
            <a:ext cx="3905418" cy="2782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2012F4-3DF5-F060-B15A-65A304392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330" y="5845359"/>
            <a:ext cx="3920098" cy="26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B540A-61B4-6D6F-BAA5-2E76C34E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6780"/>
            <a:ext cx="970613" cy="220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62E20-A266-F4BC-4DC8-033E1A82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0" y="367733"/>
            <a:ext cx="2625313" cy="1440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01948-F2B7-BD83-D3D2-C01F4FA99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246" y="392073"/>
            <a:ext cx="2255752" cy="1579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48441-2642-6AFB-6C90-CD77AB444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904357"/>
            <a:ext cx="3174830" cy="6915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C7C6C4-14E3-0359-E381-8271DA350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430" y="2145467"/>
            <a:ext cx="3316181" cy="52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3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DDD44-2489-2E8C-D9BD-2AF190CD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"/>
            <a:ext cx="5873166" cy="2341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A1062-48B3-3641-4D22-C1E752D1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34" y="2332011"/>
            <a:ext cx="52451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9A10B-8710-62D3-7289-0A504342A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32" y="7017922"/>
            <a:ext cx="3949700" cy="2621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61353-D561-F180-4CC9-CF4ECEB32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268" y="4503504"/>
            <a:ext cx="3949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8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4D4E7F-06F0-B55F-27C5-F4DD4C3B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2479"/>
            <a:ext cx="1287384" cy="328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8122D-4078-30D3-127D-B79650EC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1" y="490840"/>
            <a:ext cx="3368485" cy="1367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24A04-4324-9C74-0E2D-5932F0B01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13" y="238142"/>
            <a:ext cx="2690632" cy="1930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EE5AC8-8EED-DBA7-4C56-C9C5C51C2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256" y="2201634"/>
            <a:ext cx="3732744" cy="4523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D894B2-8C96-AD6A-412A-553AE1C20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61" y="3337393"/>
            <a:ext cx="3160625" cy="6340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9E94CE-1CFD-BF42-5877-E259899DA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886" y="6725332"/>
            <a:ext cx="3578514" cy="24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4A0CC-A0EA-2FF2-37F0-3A6160B4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6813"/>
            <a:ext cx="1289063" cy="259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44AC9-1B87-029B-EDF7-4E9AA03FD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4"/>
          <a:stretch/>
        </p:blipFill>
        <p:spPr>
          <a:xfrm>
            <a:off x="85862" y="591286"/>
            <a:ext cx="2764202" cy="1335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23490-5998-ABD2-80D4-38FBB13B7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184098"/>
            <a:ext cx="3455750" cy="619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6F32DA-26D4-A972-15DB-08BA80957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64" y="2684279"/>
            <a:ext cx="4007936" cy="1975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927F7-0627-2DA5-CD3A-9385F5BB1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138" y="298904"/>
            <a:ext cx="3429000" cy="22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2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4C6F9-818F-FFDB-513D-25A588CD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4775"/>
            <a:ext cx="1720850" cy="32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B1FC4-0390-8096-E65D-B487476B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6" y="428625"/>
            <a:ext cx="2697504" cy="1467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E5C4B-E307-0A30-A0F7-17194873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59" y="266700"/>
            <a:ext cx="2923981" cy="2034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CB018-2912-8B99-91D9-F1CB9B4D2EEE}"/>
              </a:ext>
            </a:extLst>
          </p:cNvPr>
          <p:cNvSpPr txBox="1"/>
          <p:nvPr/>
        </p:nvSpPr>
        <p:spPr>
          <a:xfrm>
            <a:off x="2743200" y="2787445"/>
            <a:ext cx="1224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جواب دارد! حس تحلیل کردنش نبود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9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73D49-EC1C-FC47-81A5-2BA5805C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6926"/>
            <a:ext cx="1134214" cy="179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12A36-B0A9-27FD-11C7-1623FA70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4" y="356473"/>
            <a:ext cx="3073442" cy="1669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AD4CB-1135-028B-4BEC-7A43D22A2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419" y="266700"/>
            <a:ext cx="2147981" cy="1479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9C82D4-9B4C-B3A9-B90A-BEE22E746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249029"/>
            <a:ext cx="3409204" cy="6376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3A2968-C9E3-FA44-E5A6-0C0E873A1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880" y="1616185"/>
            <a:ext cx="3670386" cy="32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8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5CFBC-0D66-97E4-751C-17159077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1315"/>
            <a:ext cx="928688" cy="210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5DF87-F132-CAF0-C2F4-B439BF6D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441" y="279919"/>
            <a:ext cx="2064959" cy="1430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F627A-D1C6-F45D-04F7-F0844B9DF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9" y="1130884"/>
            <a:ext cx="3343272" cy="3343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710D9-AAD8-510D-AF00-5D2FFFCF9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687" y="1710109"/>
            <a:ext cx="3522491" cy="3857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EB489C-EFD0-D78D-9C73-BCB684155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707" y="5735505"/>
            <a:ext cx="3732471" cy="3343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BC05AD-7D40-A7AC-5C52-55528D0DB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15" y="4170495"/>
            <a:ext cx="2783692" cy="5840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ACF31-BB9D-C4F3-EC5B-FA490AE0C0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17" t="6032" r="3910"/>
          <a:stretch/>
        </p:blipFill>
        <p:spPr>
          <a:xfrm>
            <a:off x="2649710" y="266700"/>
            <a:ext cx="2141495" cy="11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874B1-E4F5-35E9-B4A3-B5282C36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9359"/>
            <a:ext cx="1340746" cy="214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DF822-5887-361F-FB64-FB01ED46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4512"/>
            <a:ext cx="2533485" cy="1430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C3D1B-6C79-5061-958C-84656A0C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995" y="333949"/>
            <a:ext cx="2041264" cy="151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CC6AB-8D84-2721-842D-9FE89D30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6659"/>
            <a:ext cx="1247355" cy="2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362CE-9936-19F2-71A4-B4D51BE2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9773"/>
            <a:ext cx="2803299" cy="887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4CB2E-FE62-0E38-9F17-FF43E0C15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723" y="288216"/>
            <a:ext cx="1885677" cy="1390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08B63-3786-4FAB-0233-10023FCB5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307401"/>
            <a:ext cx="2782734" cy="6678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C7B6B4-82AB-E81A-CDC9-447ADA0F64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086"/>
          <a:stretch/>
        </p:blipFill>
        <p:spPr>
          <a:xfrm>
            <a:off x="3262897" y="1678298"/>
            <a:ext cx="3595103" cy="2390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986CF1-8FD9-616A-AD9C-23C786607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700" y="4272882"/>
            <a:ext cx="3924300" cy="184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017839-ECC5-F37B-0833-0ED27DA023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73" y="6398902"/>
            <a:ext cx="3924300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457C40-381E-6843-206E-D70DB4943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23" y="8462084"/>
            <a:ext cx="4470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4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A1EC0A-EDD2-C83D-9462-BF95B0F86074}"/>
              </a:ext>
            </a:extLst>
          </p:cNvPr>
          <p:cNvSpPr txBox="1"/>
          <p:nvPr/>
        </p:nvSpPr>
        <p:spPr>
          <a:xfrm>
            <a:off x="228600" y="449297"/>
            <a:ext cx="3200400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900" dirty="0"/>
              <a:t>/*SET PACKAGES*/</a:t>
            </a:r>
          </a:p>
          <a:p>
            <a:r>
              <a:rPr lang="en-US" sz="900" dirty="0"/>
              <a:t>/* IMPORT LIBRARIES*/</a:t>
            </a:r>
          </a:p>
          <a:p>
            <a:endParaRPr lang="en-US" sz="900" dirty="0"/>
          </a:p>
          <a:p>
            <a:r>
              <a:rPr lang="en-US" sz="900" dirty="0"/>
              <a:t>class </a:t>
            </a:r>
            <a:r>
              <a:rPr lang="en-US" sz="900" dirty="0" err="1">
                <a:solidFill>
                  <a:srgbClr val="FF0000"/>
                </a:solidFill>
              </a:rPr>
              <a:t>MapperClassName</a:t>
            </a:r>
            <a:r>
              <a:rPr lang="en-US" sz="900" dirty="0"/>
              <a:t> extends </a:t>
            </a:r>
            <a:r>
              <a:rPr lang="en-US" sz="900" dirty="0">
                <a:solidFill>
                  <a:srgbClr val="FF0000"/>
                </a:solidFill>
              </a:rPr>
              <a:t>Mapper</a:t>
            </a:r>
            <a:r>
              <a:rPr lang="en-US" sz="900" dirty="0"/>
              <a:t>&lt;</a:t>
            </a:r>
          </a:p>
          <a:p>
            <a:r>
              <a:rPr lang="en-US" sz="900" dirty="0"/>
              <a:t>                    </a:t>
            </a:r>
            <a:r>
              <a:rPr lang="en-US" sz="900" dirty="0" err="1">
                <a:solidFill>
                  <a:srgbClr val="FF0000"/>
                </a:solidFill>
              </a:rPr>
              <a:t>MapperInputKeyType</a:t>
            </a:r>
            <a:r>
              <a:rPr lang="en-US" sz="900" dirty="0"/>
              <a:t>,              // Input key type</a:t>
            </a:r>
          </a:p>
          <a:p>
            <a:r>
              <a:rPr lang="en-US" sz="900" dirty="0">
                <a:solidFill>
                  <a:srgbClr val="FF0000"/>
                </a:solidFill>
              </a:rPr>
              <a:t>	  </a:t>
            </a:r>
            <a:r>
              <a:rPr lang="en-US" sz="900" dirty="0" err="1">
                <a:solidFill>
                  <a:srgbClr val="FF0000"/>
                </a:solidFill>
              </a:rPr>
              <a:t>MapperInputValueType</a:t>
            </a:r>
            <a:r>
              <a:rPr lang="en-US" sz="900" dirty="0"/>
              <a:t>,         // Input value type</a:t>
            </a:r>
          </a:p>
          <a:p>
            <a:r>
              <a:rPr lang="en-US" sz="900" dirty="0"/>
              <a:t>  	  </a:t>
            </a:r>
            <a:r>
              <a:rPr lang="en-US" sz="900" dirty="0" err="1">
                <a:solidFill>
                  <a:srgbClr val="FF0000"/>
                </a:solidFill>
              </a:rPr>
              <a:t>MapperOutputKeyType</a:t>
            </a:r>
            <a:r>
              <a:rPr lang="en-US" sz="900" dirty="0"/>
              <a:t>,         // Output key type</a:t>
            </a:r>
          </a:p>
          <a:p>
            <a:r>
              <a:rPr lang="en-US" sz="900" dirty="0">
                <a:solidFill>
                  <a:srgbClr val="FF0000"/>
                </a:solidFill>
              </a:rPr>
              <a:t>                    </a:t>
            </a:r>
            <a:r>
              <a:rPr lang="en-US" sz="900" dirty="0" err="1">
                <a:solidFill>
                  <a:srgbClr val="FF0000"/>
                </a:solidFill>
              </a:rPr>
              <a:t>MapperOutputValueType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/>
              <a:t>&gt; {// Output value type</a:t>
            </a:r>
          </a:p>
          <a:p>
            <a:r>
              <a:rPr lang="en-US" sz="900" dirty="0"/>
              <a:t> </a:t>
            </a:r>
          </a:p>
          <a:p>
            <a:r>
              <a:rPr lang="en-US" sz="900" dirty="0"/>
              <a:t>/*Implement Map Method*/</a:t>
            </a:r>
          </a:p>
          <a:p>
            <a:endParaRPr lang="en-US" sz="900" dirty="0"/>
          </a:p>
          <a:p>
            <a:r>
              <a:rPr lang="en-US" sz="900" dirty="0"/>
              <a:t>protected void </a:t>
            </a:r>
            <a:r>
              <a:rPr lang="en-US" sz="900" dirty="0">
                <a:solidFill>
                  <a:srgbClr val="FF0000"/>
                </a:solidFill>
              </a:rPr>
              <a:t>map</a:t>
            </a:r>
            <a:r>
              <a:rPr lang="en-US" sz="900" dirty="0"/>
              <a:t>(</a:t>
            </a:r>
          </a:p>
          <a:p>
            <a:r>
              <a:rPr lang="en-US" sz="900" dirty="0"/>
              <a:t>            </a:t>
            </a:r>
            <a:r>
              <a:rPr lang="en-US" sz="900" dirty="0" err="1">
                <a:solidFill>
                  <a:srgbClr val="FF0000"/>
                </a:solidFill>
              </a:rPr>
              <a:t>MapperInputKeyType</a:t>
            </a:r>
            <a:r>
              <a:rPr lang="en-US" sz="900" dirty="0"/>
              <a:t> key,   // Input key type</a:t>
            </a:r>
          </a:p>
          <a:p>
            <a:r>
              <a:rPr lang="en-US" sz="900" dirty="0"/>
              <a:t>            </a:t>
            </a:r>
            <a:r>
              <a:rPr lang="en-US" sz="900" dirty="0" err="1">
                <a:solidFill>
                  <a:srgbClr val="FF0000"/>
                </a:solidFill>
              </a:rPr>
              <a:t>MapperInputValueType</a:t>
            </a:r>
            <a:r>
              <a:rPr lang="en-US" sz="900" dirty="0"/>
              <a:t> value,         // Input value type</a:t>
            </a:r>
          </a:p>
          <a:p>
            <a:r>
              <a:rPr lang="en-US" sz="900" dirty="0"/>
              <a:t>            Context context) throws </a:t>
            </a:r>
            <a:r>
              <a:rPr lang="en-US" sz="900" dirty="0" err="1"/>
              <a:t>IOException</a:t>
            </a:r>
            <a:r>
              <a:rPr lang="en-US" sz="900" dirty="0"/>
              <a:t>, </a:t>
            </a:r>
            <a:r>
              <a:rPr lang="en-US" sz="900" dirty="0" err="1"/>
              <a:t>InterruptedException</a:t>
            </a:r>
            <a:r>
              <a:rPr lang="en-US" sz="900" dirty="0"/>
              <a:t> {</a:t>
            </a:r>
          </a:p>
          <a:p>
            <a:endParaRPr lang="en-US" sz="900" dirty="0"/>
          </a:p>
          <a:p>
            <a:r>
              <a:rPr lang="en-US" sz="900" dirty="0"/>
              <a:t>// Split each sentence in words. Use whitespace(s) as delimiter </a:t>
            </a:r>
          </a:p>
          <a:p>
            <a:r>
              <a:rPr lang="en-US" sz="900" dirty="0"/>
              <a:t>// (=a space, a tab, a line break, or a form feed)</a:t>
            </a:r>
          </a:p>
          <a:p>
            <a:r>
              <a:rPr lang="en-US" sz="900" dirty="0"/>
              <a:t>// The split method returns an array of strings</a:t>
            </a:r>
          </a:p>
          <a:p>
            <a:r>
              <a:rPr lang="en-US" sz="900" dirty="0"/>
              <a:t>String[] words = </a:t>
            </a:r>
            <a:r>
              <a:rPr lang="en-US" sz="900" dirty="0" err="1"/>
              <a:t>value.toString</a:t>
            </a:r>
            <a:r>
              <a:rPr lang="en-US" sz="900" dirty="0"/>
              <a:t>().split("\\s+");</a:t>
            </a:r>
          </a:p>
          <a:p>
            <a:r>
              <a:rPr lang="en-US" sz="900" dirty="0"/>
              <a:t>            </a:t>
            </a: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// Iterate over the set of words</a:t>
            </a: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for(String word : words) {</a:t>
            </a: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// Transform word case</a:t>
            </a: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String </a:t>
            </a:r>
            <a:r>
              <a:rPr lang="en-US" sz="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cleanedWord</a:t>
            </a:r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word.toLowerCase</a:t>
            </a:r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();</a:t>
            </a: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</a:t>
            </a: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// emit the pair (word, 1)</a:t>
            </a:r>
          </a:p>
          <a:p>
            <a:r>
              <a:rPr lang="en-US" sz="900" dirty="0"/>
              <a:t>                </a:t>
            </a:r>
            <a:r>
              <a:rPr lang="en-US" sz="900" dirty="0" err="1">
                <a:solidFill>
                  <a:srgbClr val="FF0000"/>
                </a:solidFill>
              </a:rPr>
              <a:t>context.write</a:t>
            </a:r>
            <a:r>
              <a:rPr lang="en-US" sz="900" dirty="0"/>
              <a:t>(new </a:t>
            </a:r>
            <a:r>
              <a:rPr lang="en-US" sz="900" dirty="0" err="1">
                <a:solidFill>
                  <a:srgbClr val="FF0000"/>
                </a:solidFill>
              </a:rPr>
              <a:t>OutputKey</a:t>
            </a:r>
            <a:r>
              <a:rPr lang="en-US" sz="900" dirty="0"/>
              <a:t>,</a:t>
            </a:r>
          </a:p>
          <a:p>
            <a:r>
              <a:rPr lang="en-US" sz="900" dirty="0"/>
              <a:t>                		      new </a:t>
            </a:r>
            <a:r>
              <a:rPr lang="en-US" sz="900" dirty="0" err="1">
                <a:solidFill>
                  <a:srgbClr val="FF0000"/>
                </a:solidFill>
              </a:rPr>
              <a:t>OutputValue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27923-0BE2-9680-3E97-01F5FC8DD446}"/>
              </a:ext>
            </a:extLst>
          </p:cNvPr>
          <p:cNvSpPr txBox="1"/>
          <p:nvPr/>
        </p:nvSpPr>
        <p:spPr>
          <a:xfrm>
            <a:off x="228599" y="82034"/>
            <a:ext cx="128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0F9A9-6683-AE3C-1EF7-37E230140CCF}"/>
              </a:ext>
            </a:extLst>
          </p:cNvPr>
          <p:cNvSpPr txBox="1"/>
          <p:nvPr/>
        </p:nvSpPr>
        <p:spPr>
          <a:xfrm>
            <a:off x="3314700" y="449297"/>
            <a:ext cx="3200400" cy="32778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900" dirty="0"/>
              <a:t>/*SET PACKAGES*/</a:t>
            </a:r>
          </a:p>
          <a:p>
            <a:r>
              <a:rPr lang="en-US" sz="900" dirty="0"/>
              <a:t>/* IMPORT LIBRARIES*/</a:t>
            </a:r>
          </a:p>
          <a:p>
            <a:endParaRPr lang="en-US" sz="900" dirty="0"/>
          </a:p>
          <a:p>
            <a:r>
              <a:rPr lang="en-US" sz="900" dirty="0"/>
              <a:t>class </a:t>
            </a:r>
            <a:r>
              <a:rPr lang="en-US" sz="900" dirty="0" err="1">
                <a:solidFill>
                  <a:srgbClr val="FF0000"/>
                </a:solidFill>
              </a:rPr>
              <a:t>CombinerName</a:t>
            </a:r>
            <a:r>
              <a:rPr lang="en-US" sz="900" dirty="0"/>
              <a:t> extends </a:t>
            </a:r>
            <a:r>
              <a:rPr lang="en-US" sz="900" dirty="0">
                <a:solidFill>
                  <a:srgbClr val="FF0000"/>
                </a:solidFill>
              </a:rPr>
              <a:t>Reducer</a:t>
            </a:r>
            <a:r>
              <a:rPr lang="en-US" sz="900" dirty="0"/>
              <a:t>&lt;</a:t>
            </a:r>
          </a:p>
          <a:p>
            <a:r>
              <a:rPr lang="en-US" sz="900" dirty="0"/>
              <a:t>                    </a:t>
            </a:r>
            <a:r>
              <a:rPr lang="en-US" sz="900" dirty="0" err="1">
                <a:solidFill>
                  <a:srgbClr val="FF0000"/>
                </a:solidFill>
              </a:rPr>
              <a:t>MapperInputKeyType</a:t>
            </a:r>
            <a:r>
              <a:rPr lang="en-US" sz="900" dirty="0"/>
              <a:t>,              // Input key type</a:t>
            </a:r>
          </a:p>
          <a:p>
            <a:r>
              <a:rPr lang="en-US" sz="900" dirty="0">
                <a:solidFill>
                  <a:srgbClr val="FF0000"/>
                </a:solidFill>
              </a:rPr>
              <a:t>	  </a:t>
            </a:r>
            <a:r>
              <a:rPr lang="en-US" sz="900" dirty="0" err="1">
                <a:solidFill>
                  <a:srgbClr val="FF0000"/>
                </a:solidFill>
              </a:rPr>
              <a:t>MapperInputValueType</a:t>
            </a:r>
            <a:r>
              <a:rPr lang="en-US" sz="900" dirty="0"/>
              <a:t>,         // Input value type</a:t>
            </a:r>
          </a:p>
          <a:p>
            <a:r>
              <a:rPr lang="en-US" sz="900" dirty="0"/>
              <a:t>  	  </a:t>
            </a:r>
            <a:r>
              <a:rPr lang="en-US" sz="900" dirty="0" err="1">
                <a:solidFill>
                  <a:srgbClr val="FF0000"/>
                </a:solidFill>
              </a:rPr>
              <a:t>MapperOutputKeyType</a:t>
            </a:r>
            <a:r>
              <a:rPr lang="en-US" sz="900" dirty="0"/>
              <a:t>,         // Output key type</a:t>
            </a:r>
          </a:p>
          <a:p>
            <a:r>
              <a:rPr lang="en-US" sz="900" dirty="0">
                <a:solidFill>
                  <a:srgbClr val="FF0000"/>
                </a:solidFill>
              </a:rPr>
              <a:t>                    </a:t>
            </a:r>
            <a:r>
              <a:rPr lang="en-US" sz="900" dirty="0" err="1">
                <a:solidFill>
                  <a:srgbClr val="FF0000"/>
                </a:solidFill>
              </a:rPr>
              <a:t>MapperOutputValueType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/>
              <a:t>&gt; {// Output value type</a:t>
            </a:r>
          </a:p>
          <a:p>
            <a:r>
              <a:rPr lang="en-US" sz="900" dirty="0"/>
              <a:t> </a:t>
            </a:r>
          </a:p>
          <a:p>
            <a:r>
              <a:rPr lang="en-US" sz="900" dirty="0"/>
              <a:t>/*Implement Map Method*/</a:t>
            </a:r>
          </a:p>
          <a:p>
            <a:endParaRPr lang="en-US" sz="900" dirty="0"/>
          </a:p>
          <a:p>
            <a:r>
              <a:rPr lang="en-US" sz="900" dirty="0"/>
              <a:t>protected void </a:t>
            </a:r>
            <a:r>
              <a:rPr lang="en-US" sz="900" dirty="0">
                <a:solidFill>
                  <a:srgbClr val="FF0000"/>
                </a:solidFill>
              </a:rPr>
              <a:t>Reduce</a:t>
            </a:r>
            <a:r>
              <a:rPr lang="en-US" sz="900" dirty="0"/>
              <a:t>(</a:t>
            </a:r>
          </a:p>
          <a:p>
            <a:r>
              <a:rPr lang="en-US" sz="900" dirty="0"/>
              <a:t>            </a:t>
            </a:r>
            <a:r>
              <a:rPr lang="en-US" sz="900" dirty="0" err="1">
                <a:solidFill>
                  <a:srgbClr val="FF0000"/>
                </a:solidFill>
              </a:rPr>
              <a:t>MapperInputKeyType</a:t>
            </a:r>
            <a:r>
              <a:rPr lang="en-US" sz="900" dirty="0"/>
              <a:t> key,     	    // Input key type</a:t>
            </a:r>
          </a:p>
          <a:p>
            <a:r>
              <a:rPr lang="en-US" sz="900" dirty="0"/>
              <a:t>            </a:t>
            </a:r>
            <a:r>
              <a:rPr lang="en-US" sz="900" dirty="0" err="1">
                <a:solidFill>
                  <a:srgbClr val="FF0000"/>
                </a:solidFill>
              </a:rPr>
              <a:t>MapperInputValueType</a:t>
            </a:r>
            <a:r>
              <a:rPr lang="en-US" sz="900" dirty="0"/>
              <a:t> value,         // Input value type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Iterable</a:t>
            </a:r>
            <a:r>
              <a:rPr lang="en-US" sz="900" dirty="0"/>
              <a:t>&lt;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 err="1">
                <a:solidFill>
                  <a:srgbClr val="FF0000"/>
                </a:solidFill>
              </a:rPr>
              <a:t>ReducerInputValueType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/>
              <a:t>&gt; values, </a:t>
            </a:r>
          </a:p>
          <a:p>
            <a:r>
              <a:rPr lang="en-US" sz="900" dirty="0"/>
              <a:t>            Context context) throws </a:t>
            </a:r>
            <a:r>
              <a:rPr lang="en-US" sz="900" dirty="0" err="1"/>
              <a:t>IOException</a:t>
            </a:r>
            <a:r>
              <a:rPr lang="en-US" sz="900" dirty="0"/>
              <a:t>, </a:t>
            </a:r>
            <a:r>
              <a:rPr lang="en-US" sz="900" dirty="0" err="1"/>
              <a:t>InterruptedException</a:t>
            </a:r>
            <a:r>
              <a:rPr lang="en-US" sz="900" dirty="0"/>
              <a:t> {</a:t>
            </a:r>
          </a:p>
          <a:p>
            <a:endParaRPr lang="en-US" sz="900" dirty="0"/>
          </a:p>
          <a:p>
            <a:r>
              <a:rPr lang="en-US" sz="900" dirty="0" err="1">
                <a:solidFill>
                  <a:srgbClr val="FF0000"/>
                </a:solidFill>
              </a:rPr>
              <a:t>context.write</a:t>
            </a:r>
            <a:r>
              <a:rPr lang="en-US" sz="900" dirty="0"/>
              <a:t>(new </a:t>
            </a:r>
            <a:r>
              <a:rPr lang="en-US" sz="900" dirty="0" err="1">
                <a:solidFill>
                  <a:srgbClr val="FF0000"/>
                </a:solidFill>
              </a:rPr>
              <a:t>OutputKey</a:t>
            </a:r>
            <a:r>
              <a:rPr lang="en-US" sz="900" dirty="0"/>
              <a:t>,</a:t>
            </a:r>
          </a:p>
          <a:p>
            <a:r>
              <a:rPr lang="en-US" sz="900" dirty="0"/>
              <a:t>                		      new </a:t>
            </a:r>
            <a:r>
              <a:rPr lang="en-US" sz="900" dirty="0" err="1">
                <a:solidFill>
                  <a:srgbClr val="FF0000"/>
                </a:solidFill>
              </a:rPr>
              <a:t>OutputValue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7A8C5-2619-533B-A4DE-CE5333925EB9}"/>
              </a:ext>
            </a:extLst>
          </p:cNvPr>
          <p:cNvSpPr txBox="1"/>
          <p:nvPr/>
        </p:nvSpPr>
        <p:spPr>
          <a:xfrm>
            <a:off x="3314699" y="82034"/>
            <a:ext cx="128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Combiner</a:t>
            </a:r>
          </a:p>
        </p:txBody>
      </p:sp>
    </p:spTree>
    <p:extLst>
      <p:ext uri="{BB962C8B-B14F-4D97-AF65-F5344CB8AC3E}">
        <p14:creationId xmlns:p14="http://schemas.microsoft.com/office/powerpoint/2010/main" val="169787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4899E-0479-17F0-F15B-EF2E5124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4291"/>
            <a:ext cx="853523" cy="184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914F0-2BA8-6743-6922-3292A9B6E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9109"/>
            <a:ext cx="3135345" cy="120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00805-41AD-D472-77B7-7247506C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703" y="266700"/>
            <a:ext cx="2155233" cy="158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6D1C9D-BC65-5A5D-F289-70091467E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747084"/>
            <a:ext cx="3610345" cy="5403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1A2CAC-DC19-6F68-7BEA-DED85D62E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5" y="2033504"/>
            <a:ext cx="3416387" cy="2382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4E6D7-AD00-F390-3500-5A70CF313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715" y="4360962"/>
            <a:ext cx="3432285" cy="2169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0EECB6-CD3E-FE25-D416-CA1906BA6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272" y="7058226"/>
            <a:ext cx="5029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3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F767F-7A23-7F24-90A8-D0B1D494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71" y="1791474"/>
            <a:ext cx="2783254" cy="6347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DC815-8A87-4540-943D-E63C34D4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1" y="229629"/>
            <a:ext cx="785075" cy="158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09FFF-06BB-8579-FF08-96FB9CBA7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551"/>
            <a:ext cx="2783254" cy="1482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B18C9-E577-950B-1176-6FD6C3D8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123" y="148449"/>
            <a:ext cx="2928279" cy="1482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53E24D-0BB2-AD37-4428-CA02363127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10"/>
          <a:stretch/>
        </p:blipFill>
        <p:spPr>
          <a:xfrm>
            <a:off x="3314594" y="1630833"/>
            <a:ext cx="3543406" cy="2524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7FCAA-2BF3-C572-8324-4830B5724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413" y="4267827"/>
            <a:ext cx="3543406" cy="2640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25DAE-76A3-D3AC-EA40-3E14F9A4E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5824" y="6943900"/>
            <a:ext cx="3333578" cy="2662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090FBA-1159-C4E9-0A97-9E80783E5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22" y="8418981"/>
            <a:ext cx="3429000" cy="8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93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16630-A6ED-A6B1-C1FD-5D30900B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5786"/>
            <a:ext cx="1292311" cy="232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048DC-4C84-D2D0-94A2-37AA9EFA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19" y="470483"/>
            <a:ext cx="2767861" cy="1505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39302-5F65-A4D0-3277-9BA6AB72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881" y="398402"/>
            <a:ext cx="2305222" cy="18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5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8FF01-1C76-C7B4-E30F-27787D2E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1450"/>
            <a:ext cx="9652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34841-3F7E-D173-3CAF-0C414F5C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83" y="508000"/>
            <a:ext cx="2410912" cy="1357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FF399-8401-4A47-749A-0114A137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13" y="266185"/>
            <a:ext cx="2193787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5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F14CC-FF3E-A3D6-5C16-38FE8D60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3" y="160565"/>
            <a:ext cx="1163822" cy="212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0E05F-77A3-D475-CD60-287AB658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3" y="372834"/>
            <a:ext cx="3092593" cy="175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B4496-B832-5798-1E3B-867F3F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634" y="266700"/>
            <a:ext cx="3237766" cy="1860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C6637-7399-868C-D80D-A4803D10B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127207"/>
            <a:ext cx="3527845" cy="6904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63BAA3-F813-C00A-42C4-65C9E01AE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518" y="2687489"/>
            <a:ext cx="4260481" cy="53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5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CD01A-597D-5979-0321-743E4FFF7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3" y="2566565"/>
            <a:ext cx="3304176" cy="6120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F509A-1E62-5FBF-4AFB-85C84354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7" y="204354"/>
            <a:ext cx="944641" cy="167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360FA-69AD-8993-9BAA-EC25A6F15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37" y="372128"/>
            <a:ext cx="2672378" cy="1455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19924-89CD-3310-8625-F4BEBEFB2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887" y="372128"/>
            <a:ext cx="2672378" cy="1629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FA3F0-3FE9-0033-DA6D-24C99592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114" y="2210584"/>
            <a:ext cx="3453285" cy="57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4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AD2205-196D-ECF8-E636-88C944C0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8112"/>
            <a:ext cx="1360884" cy="257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8B032-1CCC-6FB8-C6F5-5247BBE8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76" y="395287"/>
            <a:ext cx="2970335" cy="1727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7633F-C322-31ED-C0CF-AD63D72F5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538" y="335735"/>
            <a:ext cx="2657191" cy="18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8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308C3-0965-AA2C-9272-E7DE7D37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39231"/>
            <a:ext cx="946778" cy="195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45F5DA-5F0F-882A-C4A7-32DB31D7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" y="334481"/>
            <a:ext cx="3223739" cy="1745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12CDB-3FD6-1C12-6BA6-C483B1AF3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990" y="395726"/>
            <a:ext cx="2685480" cy="18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5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74D8C-12B9-9E3A-DE1D-EAE7E741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4" y="152574"/>
            <a:ext cx="1236360" cy="228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6699F-F5E5-30AC-0A5E-B0ACF86E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1" y="516352"/>
            <a:ext cx="3284125" cy="649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837E8-DA97-B2B1-BF7E-5EF1E109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849" y="396973"/>
            <a:ext cx="2114540" cy="1538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7F475-CB1F-1BE6-BA99-17F682D7D573}"/>
              </a:ext>
            </a:extLst>
          </p:cNvPr>
          <p:cNvSpPr txBox="1"/>
          <p:nvPr/>
        </p:nvSpPr>
        <p:spPr>
          <a:xfrm>
            <a:off x="2743200" y="2787445"/>
            <a:ext cx="1224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جواب دارد! حس تحلیل کردنش نبود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56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B6BC5-9FE0-9B05-8BB3-16664330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7044"/>
            <a:ext cx="1137863" cy="239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FA3F4-0D83-C6EF-9D77-9D4CC2DE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356"/>
            <a:ext cx="3211671" cy="1751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28187-1C4C-2755-99BF-8867CA60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005" y="266700"/>
            <a:ext cx="3429001" cy="2341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DCB28D-3AA9-0DF1-44DF-62552F30C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94" y="2137727"/>
            <a:ext cx="3674090" cy="7128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BCABD-01A2-91FF-B8BF-153E4761D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106" y="2847920"/>
            <a:ext cx="4283894" cy="2790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3CB940-79E9-388B-817D-ED77401C9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037" y="5520216"/>
            <a:ext cx="4156805" cy="29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A1EC0A-EDD2-C83D-9462-BF95B0F86074}"/>
              </a:ext>
            </a:extLst>
          </p:cNvPr>
          <p:cNvSpPr txBox="1"/>
          <p:nvPr/>
        </p:nvSpPr>
        <p:spPr>
          <a:xfrm>
            <a:off x="228600" y="449297"/>
            <a:ext cx="3200400" cy="438581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900" dirty="0"/>
              <a:t>/*SET PACKAGES*/</a:t>
            </a:r>
          </a:p>
          <a:p>
            <a:r>
              <a:rPr lang="en-US" sz="900" dirty="0"/>
              <a:t>/* IMPORT LIBRARIES*/</a:t>
            </a:r>
          </a:p>
          <a:p>
            <a:endParaRPr lang="en-US" sz="900" dirty="0"/>
          </a:p>
          <a:p>
            <a:r>
              <a:rPr lang="en-US" sz="900" dirty="0"/>
              <a:t>/* Reducer Class */</a:t>
            </a:r>
          </a:p>
          <a:p>
            <a:endParaRPr lang="en-US" sz="900" dirty="0"/>
          </a:p>
          <a:p>
            <a:r>
              <a:rPr lang="en-US" sz="900" dirty="0"/>
              <a:t>class </a:t>
            </a:r>
            <a:r>
              <a:rPr lang="en-US" sz="900" dirty="0" err="1">
                <a:solidFill>
                  <a:srgbClr val="FF0000"/>
                </a:solidFill>
              </a:rPr>
              <a:t>MyReducerClass</a:t>
            </a:r>
            <a:r>
              <a:rPr lang="en-US" sz="900" dirty="0"/>
              <a:t> extends </a:t>
            </a:r>
            <a:r>
              <a:rPr lang="en-US" sz="900" dirty="0">
                <a:solidFill>
                  <a:srgbClr val="FF0000"/>
                </a:solidFill>
              </a:rPr>
              <a:t>Reducer</a:t>
            </a:r>
            <a:r>
              <a:rPr lang="en-US" sz="900" dirty="0"/>
              <a:t>&lt;</a:t>
            </a:r>
          </a:p>
          <a:p>
            <a:r>
              <a:rPr lang="en-US" sz="900" dirty="0"/>
              <a:t>                </a:t>
            </a:r>
            <a:r>
              <a:rPr lang="en-US" sz="900" dirty="0" err="1">
                <a:solidFill>
                  <a:srgbClr val="FF0000"/>
                </a:solidFill>
              </a:rPr>
              <a:t>ReducerInputKeyType</a:t>
            </a:r>
            <a:r>
              <a:rPr lang="en-US" sz="900" dirty="0"/>
              <a:t>,               // Input key type</a:t>
            </a:r>
          </a:p>
          <a:p>
            <a:r>
              <a:rPr lang="en-US" sz="900" dirty="0"/>
              <a:t>                </a:t>
            </a:r>
            <a:r>
              <a:rPr lang="en-US" sz="900" dirty="0" err="1">
                <a:solidFill>
                  <a:srgbClr val="FF0000"/>
                </a:solidFill>
              </a:rPr>
              <a:t>ReducerInputValueType</a:t>
            </a:r>
            <a:r>
              <a:rPr lang="en-US" sz="900" dirty="0"/>
              <a:t>,          // Input value type</a:t>
            </a:r>
          </a:p>
          <a:p>
            <a:r>
              <a:rPr lang="en-US" sz="900" dirty="0"/>
              <a:t>                </a:t>
            </a:r>
            <a:r>
              <a:rPr lang="en-US" sz="900" dirty="0" err="1">
                <a:solidFill>
                  <a:srgbClr val="FF0000"/>
                </a:solidFill>
              </a:rPr>
              <a:t>ReducerOutputKeyType</a:t>
            </a:r>
            <a:r>
              <a:rPr lang="en-US" sz="900" dirty="0"/>
              <a:t>,          // Output key type</a:t>
            </a:r>
          </a:p>
          <a:p>
            <a:r>
              <a:rPr lang="en-US" sz="900" dirty="0"/>
              <a:t>                </a:t>
            </a:r>
            <a:r>
              <a:rPr lang="en-US" sz="900" dirty="0" err="1">
                <a:solidFill>
                  <a:srgbClr val="FF0000"/>
                </a:solidFill>
              </a:rPr>
              <a:t>ReducerOutputValueType</a:t>
            </a:r>
            <a:r>
              <a:rPr lang="en-US" sz="900" dirty="0"/>
              <a:t>&gt; {  // Output value type</a:t>
            </a:r>
          </a:p>
          <a:p>
            <a:r>
              <a:rPr lang="en-US" sz="900" dirty="0"/>
              <a:t>    </a:t>
            </a:r>
          </a:p>
          <a:p>
            <a:r>
              <a:rPr lang="en-US" sz="900" dirty="0"/>
              <a:t>    @Override</a:t>
            </a:r>
          </a:p>
          <a:p>
            <a:r>
              <a:rPr lang="en-US" sz="900" dirty="0"/>
              <a:t>    </a:t>
            </a:r>
          </a:p>
          <a:p>
            <a:r>
              <a:rPr lang="en-US" sz="900" dirty="0"/>
              <a:t>    protected void </a:t>
            </a:r>
            <a:r>
              <a:rPr lang="en-US" sz="900" dirty="0">
                <a:solidFill>
                  <a:srgbClr val="FF0000"/>
                </a:solidFill>
              </a:rPr>
              <a:t>reduce</a:t>
            </a:r>
            <a:r>
              <a:rPr lang="en-US" sz="900" dirty="0"/>
              <a:t>(</a:t>
            </a:r>
          </a:p>
          <a:p>
            <a:r>
              <a:rPr lang="en-US" sz="900" dirty="0"/>
              <a:t>    </a:t>
            </a:r>
            <a:r>
              <a:rPr lang="en-US" sz="900" dirty="0" err="1">
                <a:solidFill>
                  <a:srgbClr val="FF0000"/>
                </a:solidFill>
              </a:rPr>
              <a:t>ReducerInputKeyType</a:t>
            </a:r>
            <a:r>
              <a:rPr lang="en-US" sz="900" dirty="0"/>
              <a:t> key, // Input key type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Iterable</a:t>
            </a:r>
            <a:r>
              <a:rPr lang="en-US" sz="900" dirty="0"/>
              <a:t>&lt;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 err="1">
                <a:solidFill>
                  <a:srgbClr val="FF0000"/>
                </a:solidFill>
              </a:rPr>
              <a:t>ReducerInputValueType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dirty="0"/>
              <a:t>&gt; values, </a:t>
            </a:r>
          </a:p>
          <a:p>
            <a:r>
              <a:rPr lang="en-US" sz="900" dirty="0"/>
              <a:t>        Context context) throws </a:t>
            </a:r>
            <a:r>
              <a:rPr lang="en-US" sz="900" dirty="0" err="1"/>
              <a:t>IOException</a:t>
            </a:r>
            <a:r>
              <a:rPr lang="en-US" sz="900" dirty="0"/>
              <a:t>, </a:t>
            </a:r>
            <a:r>
              <a:rPr lang="en-US" sz="900" dirty="0" err="1"/>
              <a:t>InterruptedException</a:t>
            </a:r>
            <a:r>
              <a:rPr lang="en-US" sz="900" dirty="0"/>
              <a:t> {</a:t>
            </a:r>
          </a:p>
          <a:p>
            <a:endParaRPr lang="en-US" sz="900" dirty="0"/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int occurrences = 0;</a:t>
            </a:r>
          </a:p>
          <a:p>
            <a:endParaRPr lang="en-US" sz="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// Iterate over the set of values and sum them </a:t>
            </a: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for (</a:t>
            </a:r>
            <a:r>
              <a:rPr lang="en-US" sz="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IntWritable</a:t>
            </a:r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value : values) {</a:t>
            </a: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occurrences = occurrences + </a:t>
            </a:r>
            <a:r>
              <a:rPr lang="en-US" sz="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value.get</a:t>
            </a:r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    </a:t>
            </a:r>
          </a:p>
          <a:p>
            <a:r>
              <a:rPr lang="en-US" sz="900" dirty="0"/>
              <a:t>        </a:t>
            </a:r>
            <a:r>
              <a:rPr lang="en-US" sz="900" dirty="0" err="1">
                <a:solidFill>
                  <a:srgbClr val="FF0000"/>
                </a:solidFill>
              </a:rPr>
              <a:t>context.write</a:t>
            </a:r>
            <a:r>
              <a:rPr lang="en-US" sz="900" dirty="0"/>
              <a:t>(new </a:t>
            </a:r>
            <a:r>
              <a:rPr lang="en-US" sz="900" dirty="0" err="1">
                <a:solidFill>
                  <a:srgbClr val="FF0000"/>
                </a:solidFill>
              </a:rPr>
              <a:t>OutputKey</a:t>
            </a:r>
            <a:r>
              <a:rPr lang="en-US" sz="900" dirty="0"/>
              <a:t>, new </a:t>
            </a:r>
            <a:r>
              <a:rPr lang="en-US" sz="900" dirty="0" err="1">
                <a:solidFill>
                  <a:srgbClr val="FF0000"/>
                </a:solidFill>
              </a:rPr>
              <a:t>OutputValue</a:t>
            </a:r>
            <a:r>
              <a:rPr lang="en-US" sz="900" dirty="0"/>
              <a:t>));</a:t>
            </a:r>
          </a:p>
          <a:p>
            <a:r>
              <a:rPr lang="en-US" sz="900" dirty="0"/>
              <a:t>    } //end of reducer Method</a:t>
            </a:r>
          </a:p>
          <a:p>
            <a:r>
              <a:rPr lang="en-US" sz="900" dirty="0"/>
              <a:t>}//end of Class </a:t>
            </a:r>
            <a:r>
              <a:rPr lang="en-US" sz="900" dirty="0" err="1"/>
              <a:t>MyReducerClass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27923-0BE2-9680-3E97-01F5FC8DD446}"/>
              </a:ext>
            </a:extLst>
          </p:cNvPr>
          <p:cNvSpPr txBox="1"/>
          <p:nvPr/>
        </p:nvSpPr>
        <p:spPr>
          <a:xfrm>
            <a:off x="228599" y="82034"/>
            <a:ext cx="128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64665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66650-1100-3589-1DC9-7F143DF6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431"/>
            <a:ext cx="1494094" cy="29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67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4DF88-72E3-1872-B5D2-2FF72A58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965"/>
            <a:ext cx="1231490" cy="206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61A9F-F352-2A13-2BC2-5EB119E7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780"/>
            <a:ext cx="3429000" cy="196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8918C5-3E4B-ED81-99E6-28A87A976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79" y="340780"/>
            <a:ext cx="3276821" cy="217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E36AC-17EB-6971-5345-A6383172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3"/>
          <a:stretch/>
        </p:blipFill>
        <p:spPr>
          <a:xfrm>
            <a:off x="221226" y="2384276"/>
            <a:ext cx="3670807" cy="6727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B2211A-4C0A-A5D6-81B4-250AC7C83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89" y="3010853"/>
            <a:ext cx="4019411" cy="534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07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8DD31-3629-BBEE-CEB9-3BA0F9E9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5" y="3066422"/>
            <a:ext cx="3919702" cy="7169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33EE2-00E2-71F6-4B19-AD80CF77A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2875"/>
            <a:ext cx="1174750" cy="24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FB180-03A3-6FB7-1AC1-9448F73ED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75" y="390525"/>
            <a:ext cx="2527950" cy="1442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4FAA3-7536-BE1A-84D3-36C35AFB1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66700"/>
            <a:ext cx="2918012" cy="1263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4DBAC-B3A1-C41E-3498-BD91D1B1C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84"/>
          <a:stretch/>
        </p:blipFill>
        <p:spPr>
          <a:xfrm>
            <a:off x="283259" y="1832644"/>
            <a:ext cx="2651280" cy="1347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F5AF3C-D8A8-4A77-315C-2504413B6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4462" y="2763599"/>
            <a:ext cx="3640203" cy="6184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2EF251-5F9F-FBA4-74FE-C18AE8919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625" y="1475730"/>
            <a:ext cx="3429000" cy="11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0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5165B-CC6B-E2BE-C1CC-F36F9A08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9" y="128311"/>
            <a:ext cx="1284926" cy="263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93C9DB-97C0-9C5D-8008-ADD7E1380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5"/>
          <a:stretch/>
        </p:blipFill>
        <p:spPr>
          <a:xfrm>
            <a:off x="176349" y="391885"/>
            <a:ext cx="2477779" cy="1423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98497-B20C-2AE8-A5D7-50FED30A2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46" y="1815738"/>
            <a:ext cx="2669087" cy="649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8CA70-C3F9-C03D-6C01-75696B367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553" y="79845"/>
            <a:ext cx="2669087" cy="1373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F878AD-A18C-39B9-313B-DA2C919C5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433" y="276521"/>
            <a:ext cx="2538148" cy="827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D0E01-57CB-F575-1ADA-9FAF366FE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4" y="2318362"/>
            <a:ext cx="3404453" cy="6538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33B796-FD30-154B-07FD-DF58133CC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1088" y="1602111"/>
            <a:ext cx="3981170" cy="2960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4E621E-8C35-CA09-4C2D-6FDB0681D5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0194" y="4134035"/>
            <a:ext cx="3625492" cy="2723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A1940-418A-30DF-A8B6-C8432CE50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7273" y="6493180"/>
            <a:ext cx="3094525" cy="34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44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388703-5CA0-3A7A-7BCB-5943BB7B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" y="1614613"/>
            <a:ext cx="2347602" cy="1455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254C4A-A93E-CA7E-9102-79522C1E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97" y="152037"/>
            <a:ext cx="1090849" cy="229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25D0A-237B-E373-325D-30F63F9F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28" y="336860"/>
            <a:ext cx="2147263" cy="1178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BACEBD-9910-D241-2B94-C6B7A0B6FB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34"/>
          <a:stretch/>
        </p:blipFill>
        <p:spPr>
          <a:xfrm>
            <a:off x="1289834" y="2258243"/>
            <a:ext cx="1350885" cy="812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D5FBCA-D76D-94F1-67A2-7809E2F70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5" y="3388659"/>
            <a:ext cx="3153406" cy="6288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33260B-2845-5939-2B4C-6F69FF5DE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152037"/>
            <a:ext cx="3384805" cy="31320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4D9F55-8EDB-ACD4-5F45-B46B74C6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414" y="3400985"/>
            <a:ext cx="3573473" cy="31320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1FE99B-BB89-D5C8-7F15-6D104A5177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009"/>
          <a:stretch/>
        </p:blipFill>
        <p:spPr>
          <a:xfrm>
            <a:off x="3600435" y="6120550"/>
            <a:ext cx="3200400" cy="378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496DE-0F63-2EA3-D925-1016FD99C2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44" y="2763518"/>
            <a:ext cx="1922046" cy="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4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310AD-0BEE-9D2B-04AD-1FD43CA2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"/>
            <a:ext cx="1238141" cy="257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80CCA-C532-261C-BE38-CF2B45A6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76735"/>
            <a:ext cx="2339788" cy="67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9E263-50FE-82E2-2CAA-4601506A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302" y="307360"/>
            <a:ext cx="1884855" cy="1357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69C78-D0F3-0D17-4FCB-9E04BC33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34" y="1430301"/>
            <a:ext cx="3149600" cy="759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30B2B-D29F-457D-9450-8A683239D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157" b="27496"/>
          <a:stretch/>
        </p:blipFill>
        <p:spPr>
          <a:xfrm>
            <a:off x="3281071" y="1810357"/>
            <a:ext cx="533400" cy="1397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BE7E7-2FF0-59C8-32D8-22183DD9EC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682"/>
          <a:stretch/>
        </p:blipFill>
        <p:spPr>
          <a:xfrm>
            <a:off x="259198" y="8888819"/>
            <a:ext cx="3259948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352EC-DB38-EBCE-8AA4-ABF05299B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968" y="2007497"/>
            <a:ext cx="3389528" cy="2761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945A8C-5E34-4DB9-73EA-0A3751989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4926" y="5137429"/>
            <a:ext cx="3366246" cy="25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CD65D-F5DE-36BE-8E1C-B4880A86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3156"/>
            <a:ext cx="659167" cy="14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EEF5C-9F5E-9726-64C6-CEA00E56A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5451"/>
            <a:ext cx="2389909" cy="1170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5A077-F6B9-376A-2E42-8A6407D2D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765" y="340243"/>
            <a:ext cx="2040040" cy="1258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D96F8-48B5-0257-AA8E-176284600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73" y="1599201"/>
            <a:ext cx="3072150" cy="6586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246BFA-701E-B622-E80A-BCBBE52F3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72" y="8306799"/>
            <a:ext cx="4336199" cy="1137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69FC8A-5BE0-A673-AC49-479F2CEA8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4367" y="1720381"/>
            <a:ext cx="3449787" cy="2688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D07D93-633B-FFD5-189B-30A73DF16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432" y="4545856"/>
            <a:ext cx="3305252" cy="24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0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F12E0-DE76-108C-B08E-FC529913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3752"/>
            <a:ext cx="1172430" cy="294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5D6E8-D10C-2000-FD2F-19E6C2A28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4" y="430508"/>
            <a:ext cx="3048319" cy="1761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41E9D-1DB7-4C20-18A0-6D2F0709E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609" y="303993"/>
            <a:ext cx="2569196" cy="1925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836154-C22C-7252-4B29-5B32DD696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1" y="2192054"/>
            <a:ext cx="3264392" cy="736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629A5-2D64-1373-444B-CF0E77994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416" y="8777649"/>
            <a:ext cx="4346584" cy="1048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58739-77EE-8F97-6B8D-E6EE3B799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192054"/>
            <a:ext cx="3502167" cy="2857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8C9F1-606A-534D-BDFA-1F10F2622E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43"/>
          <a:stretch/>
        </p:blipFill>
        <p:spPr>
          <a:xfrm>
            <a:off x="3286845" y="5195801"/>
            <a:ext cx="3479714" cy="2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88046-F8C3-296A-BE1A-F77467F0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2686"/>
            <a:ext cx="1215362" cy="268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6E529-61B5-FF2D-3D38-EDC45704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3" y="400713"/>
            <a:ext cx="2303212" cy="13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6D728-683A-3A3F-30E8-5F20702E7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09" y="400713"/>
            <a:ext cx="2470197" cy="13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A933E-7072-6B0D-AF71-09E8AAC0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09" y="2530432"/>
            <a:ext cx="3745637" cy="7146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E11C23-27BC-51A1-360A-613942791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366" y="1609460"/>
            <a:ext cx="3571325" cy="2837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F19F40-0653-EBAC-02C8-2A5A1CE1DE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17"/>
          <a:stretch/>
        </p:blipFill>
        <p:spPr>
          <a:xfrm>
            <a:off x="2928064" y="5895788"/>
            <a:ext cx="3844208" cy="305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0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14B3A-BAB3-4AE5-4A51-C7A41A7E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24968"/>
            <a:ext cx="15875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26D38-36A7-2CCD-ACF1-47EC35D66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93268"/>
            <a:ext cx="2615184" cy="1305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1B0C9-DD5B-498D-7ACC-F5AA1353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970" y="257076"/>
            <a:ext cx="1945006" cy="130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431B1D-80E0-1890-5C41-424679494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4" y="2948408"/>
            <a:ext cx="3374136" cy="6728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399D6-F70B-3771-6D23-775E195A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154" y="1782704"/>
            <a:ext cx="4093846" cy="24790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19CC1-CD17-C211-3CDB-5A64C7B8D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971" y="5657158"/>
            <a:ext cx="4093029" cy="32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7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8D203-AD71-D543-6AFC-A2A91CF9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062"/>
            <a:ext cx="1013279" cy="229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26B9B-ABE1-528B-C60C-5ECB09BCA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41919"/>
            <a:ext cx="2641519" cy="1278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73F16-A3A7-323D-2A41-952EDB271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007" y="266700"/>
            <a:ext cx="2388449" cy="1766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FDF12D-D89B-A8A1-A521-9032BF18C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902638"/>
            <a:ext cx="3851440" cy="7561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94A1FA-2259-DD43-B36B-C5F07C800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842" y="2032908"/>
            <a:ext cx="3604198" cy="216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91B88F-42D8-3604-A3D3-4D7B65CD5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6560" y="5195180"/>
            <a:ext cx="3851440" cy="32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1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5755</TotalTime>
  <Words>886</Words>
  <Application>Microsoft Macintosh PowerPoint</Application>
  <PresentationFormat>A4 Paper (210x297 mm)</PresentationFormat>
  <Paragraphs>179</Paragraphs>
  <Slides>34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160</cp:revision>
  <dcterms:created xsi:type="dcterms:W3CDTF">2023-03-21T12:20:38Z</dcterms:created>
  <dcterms:modified xsi:type="dcterms:W3CDTF">2023-04-03T07:52:21Z</dcterms:modified>
</cp:coreProperties>
</file>